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4641" autoAdjust="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692D3A-8DD4-ABAC-8BC3-E512CE088E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6DD7170-453D-2338-AC4A-5159DCEE43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8BE6C5-3252-133B-4D5C-5CC3132DB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3A8BD-93BC-4515-AA4D-AA5CAC78F057}" type="datetimeFigureOut">
              <a:rPr lang="es-MX" smtClean="0"/>
              <a:t>07/12/2024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4D11EA6-D207-11D9-AE22-F444696E9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5805F2-9504-00E0-FB7B-B1F97A090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38C69-AE3D-4FBE-B8EF-26B7BEB3F3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3345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BF1B6A-B0EC-8E81-4E04-3FD874EC3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6DB7331-CFA3-0A32-CF52-B5679DFFAA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215B0A-0E54-EB7A-14A4-3E339F086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3A8BD-93BC-4515-AA4D-AA5CAC78F057}" type="datetimeFigureOut">
              <a:rPr lang="es-MX" smtClean="0"/>
              <a:t>07/12/2024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F06D18-3BA3-EC65-9B2F-6F15A64A8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1A0866-1845-77A6-6E28-0686991C5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38C69-AE3D-4FBE-B8EF-26B7BEB3F3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6585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4310598-836D-9803-05E9-1CE7EBBAE5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6CA98E5-3B39-4A23-09A8-05B15C662D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E3DFA3-2FAA-B7CB-6001-159C7C5CE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3A8BD-93BC-4515-AA4D-AA5CAC78F057}" type="datetimeFigureOut">
              <a:rPr lang="es-MX" smtClean="0"/>
              <a:t>07/12/2024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87A15D-2E4A-CE52-7B97-E8E477E5B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F42CA4-592B-8202-04BF-09E63DAFA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38C69-AE3D-4FBE-B8EF-26B7BEB3F3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4229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7BF517-11DE-2F96-95DF-63A394D32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107683-64F4-5D6D-5DEA-CC1256CFE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B4CE3E-6ED4-8D41-4AB4-FF7552726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3A8BD-93BC-4515-AA4D-AA5CAC78F057}" type="datetimeFigureOut">
              <a:rPr lang="es-MX" smtClean="0"/>
              <a:t>07/12/2024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F37733-DB32-E61C-3A63-B2B3B4E20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CE776D-A3A5-FB30-8116-DA631F8C3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38C69-AE3D-4FBE-B8EF-26B7BEB3F3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4228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E2BA6D-F061-BB09-21B2-BE7A257CF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4DC46A5-BAC8-D11E-E4EA-AC4FA00EF7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558EF5-9829-0AEC-6C41-4F9FB9A60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3A8BD-93BC-4515-AA4D-AA5CAC78F057}" type="datetimeFigureOut">
              <a:rPr lang="es-MX" smtClean="0"/>
              <a:t>07/12/2024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247EDD-9180-9BCD-1359-DA6134778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5C4387-6BFD-2AAA-0D07-7D150D2CF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38C69-AE3D-4FBE-B8EF-26B7BEB3F3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6689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E88185-009E-FBD3-2DE7-F1650D730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91FD23-C99B-1A27-A3B5-3F2AE41869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4FCC0FA-FCB3-13DA-A9E4-6AD462D3DF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37696AF-2AD3-4CD2-A52F-FB92B81D7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3A8BD-93BC-4515-AA4D-AA5CAC78F057}" type="datetimeFigureOut">
              <a:rPr lang="es-MX" smtClean="0"/>
              <a:t>07/12/2024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A717963-C4C4-41A0-3F52-89A43C427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D619D29-703A-1819-11B9-87C4188B1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38C69-AE3D-4FBE-B8EF-26B7BEB3F3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4485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DAAA23-3AF6-FE01-999A-3D88C6F7E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CADC35A-6BF7-B969-A7F4-D8D52B0F47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F35A402-9562-08D9-D0CA-17FEA65861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52F8F4E-38D1-768A-CF76-ED21F54481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50AFB4A-785E-D2BB-6823-A83FE5B6BE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B410D2D-4EE4-D3DA-A988-F2F2FD511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3A8BD-93BC-4515-AA4D-AA5CAC78F057}" type="datetimeFigureOut">
              <a:rPr lang="es-MX" smtClean="0"/>
              <a:t>07/12/2024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9B2D3B5-E7B3-E1CA-7687-64030F700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7C13A94-9D8A-1D30-B691-1B76FA791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38C69-AE3D-4FBE-B8EF-26B7BEB3F3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3569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7A6D15-1A91-A386-DB35-F7ABD1111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BE490E0-E4DB-B4BD-946D-ADEB57B33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3A8BD-93BC-4515-AA4D-AA5CAC78F057}" type="datetimeFigureOut">
              <a:rPr lang="es-MX" smtClean="0"/>
              <a:t>07/12/2024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B66F55B-8E48-C7F6-879A-9DCA6F0B9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741D591-DC18-5A0F-31BF-E012CF983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38C69-AE3D-4FBE-B8EF-26B7BEB3F3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8436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D5DD120-B795-7E1F-1628-1247A0F45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3A8BD-93BC-4515-AA4D-AA5CAC78F057}" type="datetimeFigureOut">
              <a:rPr lang="es-MX" smtClean="0"/>
              <a:t>07/12/2024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16B97BD-B99B-B6FC-E383-D11A4AD80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787B4D5-36C5-9F43-7B56-9A79B91D5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38C69-AE3D-4FBE-B8EF-26B7BEB3F3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5625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D8E383-409B-E6C3-C2BB-8A58A44D9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980F1A-FFB9-7289-F1A2-168F7C1A4A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E59BCC6-EC48-D814-6BE7-DA78D3678A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C9C321B-8DBC-D87A-9E0F-BEF8614B6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3A8BD-93BC-4515-AA4D-AA5CAC78F057}" type="datetimeFigureOut">
              <a:rPr lang="es-MX" smtClean="0"/>
              <a:t>07/12/2024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9C48068-F949-2999-26B9-1AF09A45E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9F9DBE8-538E-E0A6-D968-F93D2EB9E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38C69-AE3D-4FBE-B8EF-26B7BEB3F3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0795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009CC6-F49C-882B-4DC7-F8DF38B62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1D3EF15-A48C-F112-0885-13B962A7E8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9DAB676-D003-1328-E683-270BF809C0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7C4DA96-EB57-BC73-9CB5-1B9D9AC94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3A8BD-93BC-4515-AA4D-AA5CAC78F057}" type="datetimeFigureOut">
              <a:rPr lang="es-MX" smtClean="0"/>
              <a:t>07/12/2024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EDB58E9-072C-4BC6-6264-0BEC33514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154287E-4173-B8B3-D3A3-3BBBD2F86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38C69-AE3D-4FBE-B8EF-26B7BEB3F3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068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pn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Relationship Id="rId22" Type="http://schemas.openxmlformats.org/officeDocument/2006/relationships/image" Target="../media/image10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60FAF15-98A5-14CD-9AE4-35FD592B8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9A94F34-561F-8766-ED15-28C3480EC5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9268F1-D581-B936-48C5-05B8694D53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23A8BD-93BC-4515-AA4D-AA5CAC78F057}" type="datetimeFigureOut">
              <a:rPr lang="es-MX" smtClean="0"/>
              <a:t>07/12/2024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809B82C-9D9F-A471-F226-40F9661CC0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6121B9-85FB-897B-1011-AA6F4B5F86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A238C69-AE3D-4FBE-B8EF-26B7BEB3F370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0B5B7DB2-F187-534D-92BC-F96A0525F408}"/>
              </a:ext>
            </a:extLst>
          </p:cNvPr>
          <p:cNvSpPr/>
          <p:nvPr userDrawn="1"/>
        </p:nvSpPr>
        <p:spPr>
          <a:xfrm>
            <a:off x="3195782" y="-6566"/>
            <a:ext cx="8996218" cy="281998"/>
          </a:xfrm>
          <a:custGeom>
            <a:avLst/>
            <a:gdLst>
              <a:gd name="connsiteX0" fmla="*/ 0 w 8996218"/>
              <a:gd name="connsiteY0" fmla="*/ 0 h 281998"/>
              <a:gd name="connsiteX1" fmla="*/ 8996218 w 8996218"/>
              <a:gd name="connsiteY1" fmla="*/ 0 h 281998"/>
              <a:gd name="connsiteX2" fmla="*/ 8996218 w 8996218"/>
              <a:gd name="connsiteY2" fmla="*/ 281998 h 281998"/>
              <a:gd name="connsiteX3" fmla="*/ 0 w 8996218"/>
              <a:gd name="connsiteY3" fmla="*/ 281998 h 281998"/>
              <a:gd name="connsiteX4" fmla="*/ 0 w 8996218"/>
              <a:gd name="connsiteY4" fmla="*/ 0 h 281998"/>
              <a:gd name="connsiteX0" fmla="*/ 0 w 8996218"/>
              <a:gd name="connsiteY0" fmla="*/ 0 h 281998"/>
              <a:gd name="connsiteX1" fmla="*/ 8996218 w 8996218"/>
              <a:gd name="connsiteY1" fmla="*/ 0 h 281998"/>
              <a:gd name="connsiteX2" fmla="*/ 8996218 w 8996218"/>
              <a:gd name="connsiteY2" fmla="*/ 281998 h 281998"/>
              <a:gd name="connsiteX3" fmla="*/ 230909 w 8996218"/>
              <a:gd name="connsiteY3" fmla="*/ 263525 h 281998"/>
              <a:gd name="connsiteX4" fmla="*/ 0 w 8996218"/>
              <a:gd name="connsiteY4" fmla="*/ 0 h 281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996218" h="281998">
                <a:moveTo>
                  <a:pt x="0" y="0"/>
                </a:moveTo>
                <a:lnTo>
                  <a:pt x="8996218" y="0"/>
                </a:lnTo>
                <a:lnTo>
                  <a:pt x="8996218" y="281998"/>
                </a:lnTo>
                <a:lnTo>
                  <a:pt x="230909" y="26352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" name="Imagen 9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B80A3255-D99A-487A-0194-455866BA1C9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7284" y="134433"/>
            <a:ext cx="2636218" cy="621795"/>
          </a:xfrm>
          <a:prstGeom prst="rect">
            <a:avLst/>
          </a:prstGeom>
        </p:spPr>
      </p:pic>
      <p:sp>
        <p:nvSpPr>
          <p:cNvPr id="9" name="Rectángulo 7">
            <a:extLst>
              <a:ext uri="{FF2B5EF4-FFF2-40B4-BE49-F238E27FC236}">
                <a16:creationId xmlns:a16="http://schemas.microsoft.com/office/drawing/2014/main" id="{3C81AFB3-3D3B-D738-1DE4-CA7DF0131B70}"/>
              </a:ext>
            </a:extLst>
          </p:cNvPr>
          <p:cNvSpPr/>
          <p:nvPr userDrawn="1"/>
        </p:nvSpPr>
        <p:spPr>
          <a:xfrm flipH="1" flipV="1">
            <a:off x="0" y="6580476"/>
            <a:ext cx="8636400" cy="281998"/>
          </a:xfrm>
          <a:custGeom>
            <a:avLst/>
            <a:gdLst>
              <a:gd name="connsiteX0" fmla="*/ 0 w 8996218"/>
              <a:gd name="connsiteY0" fmla="*/ 0 h 281998"/>
              <a:gd name="connsiteX1" fmla="*/ 8996218 w 8996218"/>
              <a:gd name="connsiteY1" fmla="*/ 0 h 281998"/>
              <a:gd name="connsiteX2" fmla="*/ 8996218 w 8996218"/>
              <a:gd name="connsiteY2" fmla="*/ 281998 h 281998"/>
              <a:gd name="connsiteX3" fmla="*/ 0 w 8996218"/>
              <a:gd name="connsiteY3" fmla="*/ 281998 h 281998"/>
              <a:gd name="connsiteX4" fmla="*/ 0 w 8996218"/>
              <a:gd name="connsiteY4" fmla="*/ 0 h 281998"/>
              <a:gd name="connsiteX0" fmla="*/ 0 w 8996218"/>
              <a:gd name="connsiteY0" fmla="*/ 0 h 281998"/>
              <a:gd name="connsiteX1" fmla="*/ 8996218 w 8996218"/>
              <a:gd name="connsiteY1" fmla="*/ 0 h 281998"/>
              <a:gd name="connsiteX2" fmla="*/ 8996218 w 8996218"/>
              <a:gd name="connsiteY2" fmla="*/ 281998 h 281998"/>
              <a:gd name="connsiteX3" fmla="*/ 230909 w 8996218"/>
              <a:gd name="connsiteY3" fmla="*/ 263525 h 281998"/>
              <a:gd name="connsiteX4" fmla="*/ 0 w 8996218"/>
              <a:gd name="connsiteY4" fmla="*/ 0 h 281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996218" h="281998">
                <a:moveTo>
                  <a:pt x="0" y="0"/>
                </a:moveTo>
                <a:lnTo>
                  <a:pt x="8996218" y="0"/>
                </a:lnTo>
                <a:lnTo>
                  <a:pt x="8996218" y="281998"/>
                </a:lnTo>
                <a:lnTo>
                  <a:pt x="230909" y="26352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2" name="Picture 6" descr="Un dibujo de un personaje animado&#10;&#10;Descripción generada automáticamente con confianza baja">
            <a:extLst>
              <a:ext uri="{FF2B5EF4-FFF2-40B4-BE49-F238E27FC236}">
                <a16:creationId xmlns:a16="http://schemas.microsoft.com/office/drawing/2014/main" id="{A3F21C44-2D14-DF0D-BF0B-11A40D3ED3D7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62796" y="379080"/>
            <a:ext cx="574040" cy="704850"/>
          </a:xfrm>
          <a:prstGeom prst="rect">
            <a:avLst/>
          </a:prstGeom>
          <a:noFill/>
        </p:spPr>
      </p:pic>
      <p:pic>
        <p:nvPicPr>
          <p:cNvPr id="13" name="Picture 4" descr="Una caricatura de una persona&#10;&#10;Descripción generada automáticamente con confianza baja">
            <a:extLst>
              <a:ext uri="{FF2B5EF4-FFF2-40B4-BE49-F238E27FC236}">
                <a16:creationId xmlns:a16="http://schemas.microsoft.com/office/drawing/2014/main" id="{772897C7-B207-778A-5064-37C790318449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33659" y="414207"/>
            <a:ext cx="600075" cy="600075"/>
          </a:xfrm>
          <a:prstGeom prst="rect">
            <a:avLst/>
          </a:prstGeom>
          <a:noFill/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E7B26F33-7EAB-8391-DF8B-75BAA5D941A5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8570" y="440993"/>
            <a:ext cx="689610" cy="619125"/>
          </a:xfrm>
          <a:prstGeom prst="rect">
            <a:avLst/>
          </a:prstGeom>
          <a:noFill/>
        </p:spPr>
      </p:pic>
      <p:pic>
        <p:nvPicPr>
          <p:cNvPr id="15" name="Picture 8" descr="Diagrama, Texto&#10;&#10;Descripción generada automáticamente">
            <a:extLst>
              <a:ext uri="{FF2B5EF4-FFF2-40B4-BE49-F238E27FC236}">
                <a16:creationId xmlns:a16="http://schemas.microsoft.com/office/drawing/2014/main" id="{6A03C79D-DAE6-8DFF-0191-C1C469A07961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64805" y="440993"/>
            <a:ext cx="377190" cy="581025"/>
          </a:xfrm>
          <a:prstGeom prst="rect">
            <a:avLst/>
          </a:prstGeom>
          <a:noFill/>
        </p:spPr>
      </p:pic>
      <p:pic>
        <p:nvPicPr>
          <p:cNvPr id="16" name="Picture 32" descr="Universidad del Sinú GIFs on GIPHY - Be Animated">
            <a:extLst>
              <a:ext uri="{FF2B5EF4-FFF2-40B4-BE49-F238E27FC236}">
                <a16:creationId xmlns:a16="http://schemas.microsoft.com/office/drawing/2014/main" id="{B3347B17-BD7A-785D-5ACC-05D8A47E4E3F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09914" y="386267"/>
            <a:ext cx="923925" cy="628015"/>
          </a:xfrm>
          <a:prstGeom prst="rect">
            <a:avLst/>
          </a:prstGeom>
          <a:noFill/>
        </p:spPr>
      </p:pic>
      <p:pic>
        <p:nvPicPr>
          <p:cNvPr id="17" name="Picture 26" descr="Biblioteca Universidad Nacional de Loja Koha">
            <a:extLst>
              <a:ext uri="{FF2B5EF4-FFF2-40B4-BE49-F238E27FC236}">
                <a16:creationId xmlns:a16="http://schemas.microsoft.com/office/drawing/2014/main" id="{36A24948-602F-C6D3-1115-E867336BB186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33839" y="467546"/>
            <a:ext cx="1541780" cy="493395"/>
          </a:xfrm>
          <a:prstGeom prst="rect">
            <a:avLst/>
          </a:prstGeom>
          <a:noFill/>
        </p:spPr>
      </p:pic>
      <p:pic>
        <p:nvPicPr>
          <p:cNvPr id="18" name="Picture 28" descr="Universidad del Caribe Panamá">
            <a:extLst>
              <a:ext uri="{FF2B5EF4-FFF2-40B4-BE49-F238E27FC236}">
                <a16:creationId xmlns:a16="http://schemas.microsoft.com/office/drawing/2014/main" id="{F41CA087-D4A3-ADAA-EBBF-8048B8A5E705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023229" y="471355"/>
            <a:ext cx="1079500" cy="485775"/>
          </a:xfrm>
          <a:prstGeom prst="rect">
            <a:avLst/>
          </a:prstGeom>
          <a:noFill/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C4A87EEF-B6E5-3119-204B-2E6CB4880A63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8601364" y="6321177"/>
            <a:ext cx="2758613" cy="491577"/>
          </a:xfrm>
          <a:prstGeom prst="rect">
            <a:avLst/>
          </a:prstGeom>
        </p:spPr>
      </p:pic>
      <p:pic>
        <p:nvPicPr>
          <p:cNvPr id="11" name="Imagen 10" descr="Gráfico, Gráfico radial&#10;&#10;Descripción generada automáticamente">
            <a:extLst>
              <a:ext uri="{FF2B5EF4-FFF2-40B4-BE49-F238E27FC236}">
                <a16:creationId xmlns:a16="http://schemas.microsoft.com/office/drawing/2014/main" id="{1685CC5A-4014-CD1E-2F85-66AFEA6E0E42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9905" y="6282915"/>
            <a:ext cx="462189" cy="549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82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7FD155EE-0C75-FCB0-F262-DC8817B2D021}"/>
              </a:ext>
            </a:extLst>
          </p:cNvPr>
          <p:cNvSpPr txBox="1"/>
          <p:nvPr/>
        </p:nvSpPr>
        <p:spPr>
          <a:xfrm>
            <a:off x="1860728" y="2389068"/>
            <a:ext cx="8470543" cy="83099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800" dirty="0">
                <a:solidFill>
                  <a:schemeClr val="bg1"/>
                </a:solidFill>
              </a:rPr>
              <a:t>TÍTULO DEL TRABAJO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25D0D2F-2A23-65FB-F5FE-82517FDC2B3B}"/>
              </a:ext>
            </a:extLst>
          </p:cNvPr>
          <p:cNvSpPr txBox="1"/>
          <p:nvPr/>
        </p:nvSpPr>
        <p:spPr>
          <a:xfrm>
            <a:off x="511278" y="3637935"/>
            <a:ext cx="109924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00" dirty="0">
                <a:solidFill>
                  <a:schemeClr val="tx1"/>
                </a:solidFill>
              </a:rPr>
              <a:t>PRESENTA:</a:t>
            </a:r>
          </a:p>
          <a:p>
            <a:r>
              <a:rPr lang="es-MX" dirty="0"/>
              <a:t>Nombre del autor</a:t>
            </a:r>
            <a:r>
              <a:rPr lang="es-MX" sz="1800" dirty="0">
                <a:solidFill>
                  <a:schemeClr val="tx1"/>
                </a:solidFill>
              </a:rPr>
              <a:t> (</a:t>
            </a:r>
            <a:r>
              <a:rPr lang="es-MX" sz="1800" dirty="0" err="1">
                <a:solidFill>
                  <a:schemeClr val="tx1"/>
                </a:solidFill>
              </a:rPr>
              <a:t>email@servidor</a:t>
            </a:r>
            <a:r>
              <a:rPr lang="es-MX" sz="1800" dirty="0">
                <a:solidFill>
                  <a:schemeClr val="tx1"/>
                </a:solidFill>
              </a:rPr>
              <a:t>)</a:t>
            </a:r>
          </a:p>
          <a:p>
            <a:r>
              <a:rPr lang="es-MX" dirty="0"/>
              <a:t>Nombre de la Institución </a:t>
            </a:r>
          </a:p>
          <a:p>
            <a:r>
              <a:rPr lang="es-MX" dirty="0"/>
              <a:t>País</a:t>
            </a:r>
            <a:br>
              <a:rPr lang="es-MX" sz="1800" dirty="0">
                <a:solidFill>
                  <a:schemeClr val="tx1"/>
                </a:solidFill>
              </a:rPr>
            </a:br>
            <a:endParaRPr lang="es-MX" sz="1800" dirty="0">
              <a:solidFill>
                <a:schemeClr val="tx1"/>
              </a:solidFill>
            </a:endParaRPr>
          </a:p>
          <a:p>
            <a:endParaRPr lang="es-MX" sz="1800" dirty="0">
              <a:solidFill>
                <a:schemeClr val="tx1"/>
              </a:solidFill>
            </a:endParaRPr>
          </a:p>
          <a:p>
            <a:r>
              <a:rPr lang="es-MX" sz="1800" dirty="0"/>
              <a:t>Co-Autores:</a:t>
            </a:r>
          </a:p>
          <a:p>
            <a:r>
              <a:rPr lang="es-MX" sz="1800" dirty="0"/>
              <a:t>Nombres de los </a:t>
            </a:r>
            <a:r>
              <a:rPr lang="es-MX" sz="1800" dirty="0" err="1"/>
              <a:t>Co-autores</a:t>
            </a:r>
            <a:endParaRPr lang="es-MX" sz="18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C496071-4F2C-64EB-8CDC-34D7E622DCB4}"/>
              </a:ext>
            </a:extLst>
          </p:cNvPr>
          <p:cNvSpPr txBox="1"/>
          <p:nvPr/>
        </p:nvSpPr>
        <p:spPr>
          <a:xfrm>
            <a:off x="1772238" y="911741"/>
            <a:ext cx="8470543" cy="1322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200"/>
              </a:spcAft>
            </a:pPr>
            <a:r>
              <a:rPr lang="es-ES" sz="2800" b="1" dirty="0">
                <a:ea typeface="Calibri" panose="020F0502020204030204" pitchFamily="34" charset="0"/>
              </a:rPr>
              <a:t>1ER CONGRESO INTERNACIONAL DE CUERPOS ACADÉMICOS INTERDISCIPLINARIOS</a:t>
            </a:r>
            <a:endParaRPr lang="es-MX" sz="2800" b="1" dirty="0"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365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3035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7030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9645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1298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6993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3625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9459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8518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12264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32</Words>
  <Application>Microsoft Office PowerPoint</Application>
  <PresentationFormat>Panorámica</PresentationFormat>
  <Paragraphs>9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Aptos</vt:lpstr>
      <vt:lpstr>Aptos Display</vt:lpstr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Yobani Martínez Ramírez</dc:creator>
  <cp:lastModifiedBy>Yobani Martínez Ramírez</cp:lastModifiedBy>
  <cp:revision>3</cp:revision>
  <dcterms:created xsi:type="dcterms:W3CDTF">2024-12-06T11:26:17Z</dcterms:created>
  <dcterms:modified xsi:type="dcterms:W3CDTF">2024-12-07T13:46:13Z</dcterms:modified>
</cp:coreProperties>
</file>